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0" r:id="rId6"/>
    <p:sldId id="275" r:id="rId7"/>
    <p:sldId id="276" r:id="rId8"/>
    <p:sldId id="271" r:id="rId9"/>
    <p:sldId id="272" r:id="rId10"/>
    <p:sldId id="277" r:id="rId11"/>
    <p:sldId id="273" r:id="rId12"/>
    <p:sldId id="274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59275-AFE1-4999-B78A-D0D76B9F2B0B}" type="datetimeFigureOut">
              <a:rPr lang="en-US" smtClean="0"/>
              <a:t>5/21/2022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68C69-0C3E-40A2-B4A0-B2C8B71D8E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g>
</file>

<file path=ppt/media/image11.jp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ADD7A-FE61-48EE-BE0E-8546E5401374}" type="datetimeFigureOut">
              <a:rPr lang="en-US" smtClean="0"/>
              <a:t>5/21/2022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00EEB-8338-48D7-8EE8-EE0082EF76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573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A4CFB-F76E-4CA6-89FC-3B83A6B74861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ECE94-7E16-4B2F-9EF6-EB0DAEDF1000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9BC62-248A-4130-BE1F-83F233F41193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57522-B670-4D21-8A66-E18D05AEF2CD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B65A-3342-4E4D-A353-B657D749C923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8EB4F-DDBF-46F3-87D7-436B6D23DA25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DC4BB-7ADF-48AD-9161-68B365E95303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D2F4A-8DA7-4A0D-A4F0-8B123AD41A2A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9C797-87B2-4199-A1B9-C70738822171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7709-E1C1-4E36-8C99-A2E425B60E97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7035-0FD4-45EA-8134-3AEFC4F08B9F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628CC-428D-4CF1-8F13-B3780CDF7D52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A4EB-14F9-428D-8642-417B1F09290B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59C2-73B1-4F7F-88A4-122FBDFF3AF0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B3E2-0D6E-467D-A0C4-B3B131F4D2BC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E694B-0131-4168-B3F0-423B96F0DB3B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64A16-652B-49DF-8E34-02CEF7BABB70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E41C300-52F7-421C-AABF-7BB6977CC01A}" type="datetime1">
              <a:rPr lang="en-US" smtClean="0"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laytnwatch.netlify.app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covalenthq.com/v1/:chain_id/address/:address/balances_v2/?&amp;key=ckey_47958ac13e574573ab569f046e9" TargetMode="External"/><Relationship Id="rId2" Type="http://schemas.openxmlformats.org/officeDocument/2006/relationships/hyperlink" Target="https://api.covalenthq.com/v1/:chain_id/address/:address/balances_v2/?&amp;key=ckey_cdc88a1dd52247428a2c82fc1b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valenthq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xmlns="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rcRect t="23391" r="909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6235" y="4284519"/>
            <a:ext cx="8825658" cy="1607128"/>
          </a:xfrm>
        </p:spPr>
        <p:txBody>
          <a:bodyPr>
            <a:normAutofit/>
          </a:bodyPr>
          <a:lstStyle/>
          <a:p>
            <a:r>
              <a:rPr lang="en-US" sz="8800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KLAYTNWATCH</a:t>
            </a:r>
            <a:endParaRPr lang="ru-RU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318E9D62-7BA3-4D5E-8915-0D0E8661E3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58"/>
          <a:stretch/>
        </p:blipFill>
        <p:spPr>
          <a:xfrm>
            <a:off x="4677" y="363794"/>
            <a:ext cx="5375206" cy="4283353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xmlns="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xmlns="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318E9D62-7BA3-4D5E-8915-0D0E8661E3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THE PROJECT</a:t>
            </a:r>
            <a:endParaRPr lang="en-US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746" y="2052918"/>
            <a:ext cx="10536195" cy="4195481"/>
          </a:xfrm>
        </p:spPr>
        <p:txBody>
          <a:bodyPr>
            <a:normAutofit fontScale="55000" lnSpcReduction="20000"/>
          </a:bodyPr>
          <a:lstStyle/>
          <a:p>
            <a:r>
              <a:rPr lang="en-US" sz="2800" dirty="0" smtClean="0"/>
              <a:t>A DEFI DASHBOARD ON KLAYTN NETWORK.</a:t>
            </a:r>
          </a:p>
          <a:p>
            <a:r>
              <a:rPr lang="en-US" sz="2800" dirty="0" smtClean="0"/>
              <a:t>WEBSITE LINK::: </a:t>
            </a:r>
            <a:r>
              <a:rPr lang="en-US" sz="2800" dirty="0" smtClean="0">
                <a:hlinkClick r:id="rId3"/>
              </a:rPr>
              <a:t>https</a:t>
            </a:r>
            <a:r>
              <a:rPr lang="en-US" sz="2800" dirty="0">
                <a:hlinkClick r:id="rId3"/>
              </a:rPr>
              <a:t>://klaytnwatch.netlify.app</a:t>
            </a:r>
            <a:r>
              <a:rPr lang="en-US" sz="2800" dirty="0" smtClean="0">
                <a:hlinkClick r:id="rId3"/>
              </a:rPr>
              <a:t>/</a:t>
            </a:r>
            <a:endParaRPr lang="en-US" sz="2800" dirty="0" smtClean="0"/>
          </a:p>
          <a:p>
            <a:pPr>
              <a:lnSpc>
                <a:spcPct val="160000"/>
              </a:lnSpc>
            </a:pPr>
            <a:r>
              <a:rPr lang="en-US" sz="2800" dirty="0"/>
              <a:t>A LITTLE WRITEUP ABOUT KLAYTN </a:t>
            </a:r>
            <a:r>
              <a:rPr lang="en-US" sz="2800" dirty="0" smtClean="0"/>
              <a:t>BLOCKCHAIN IS ON THE HOME PAGE</a:t>
            </a:r>
            <a:endParaRPr lang="en-US" sz="2800" dirty="0"/>
          </a:p>
          <a:p>
            <a:pPr>
              <a:lnSpc>
                <a:spcPct val="160000"/>
              </a:lnSpc>
            </a:pPr>
            <a:r>
              <a:rPr lang="en-US" sz="2800" dirty="0" smtClean="0"/>
              <a:t>THE WEB APPLICATION DISPLAY TOKEN(S) IN WALLET, THE AVAILABLE BALANCE, THE VALUE IN USD OF THE TOKENS</a:t>
            </a:r>
            <a:r>
              <a:rPr lang="en-US" sz="2800" dirty="0" smtClean="0"/>
              <a:t>.</a:t>
            </a:r>
          </a:p>
          <a:p>
            <a:pPr>
              <a:lnSpc>
                <a:spcPct val="160000"/>
              </a:lnSpc>
            </a:pPr>
            <a:r>
              <a:rPr lang="en-US" sz="2800" dirty="0" smtClean="0"/>
              <a:t>ALSO ADDED A FEATURE CALLED PWA, WHICH ALLOWS USERS TO DOWNLOAD THE APPLICATION AS A STANDALONE ON MOBILE OR DESKTOP, MORE ABOUT IT ON SLIDE SEVEN (7).</a:t>
            </a:r>
            <a:endParaRPr lang="en-US" sz="2800" dirty="0" smtClean="0"/>
          </a:p>
          <a:p>
            <a:pPr>
              <a:lnSpc>
                <a:spcPct val="160000"/>
              </a:lnSpc>
            </a:pPr>
            <a:r>
              <a:rPr lang="en-US" sz="2800" dirty="0" smtClean="0"/>
              <a:t>IT ALSO DISPLAYS THE NFT’S IN WALLET, NFT TOKEN ID, SMART CONTRACT (IF PROVIDED BY THE API), CURRENT </a:t>
            </a:r>
            <a:r>
              <a:rPr lang="en-US" sz="2800" dirty="0"/>
              <a:t>FLOOR PRICE(IF PROVIDED BY THE </a:t>
            </a:r>
            <a:r>
              <a:rPr lang="en-US" sz="2800" dirty="0" smtClean="0"/>
              <a:t>API).</a:t>
            </a:r>
          </a:p>
          <a:p>
            <a:r>
              <a:rPr lang="en-US" sz="2800" dirty="0" smtClean="0"/>
              <a:t>DARK MODE/LIGHT </a:t>
            </a:r>
            <a:r>
              <a:rPr lang="en-US" sz="2800" dirty="0" smtClean="0"/>
              <a:t>MODE </a:t>
            </a:r>
            <a:r>
              <a:rPr lang="en-US" sz="2800" dirty="0" smtClean="0"/>
              <a:t>ADDED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FULLY RESPONSIVE ON MOBILE AND DESKTOP.</a:t>
            </a:r>
          </a:p>
          <a:p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762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74" y="1232040"/>
            <a:ext cx="11302313" cy="55353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403653" y="609600"/>
            <a:ext cx="6722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VIEW OF HOME PAGE</a:t>
            </a:r>
            <a:endParaRPr lang="en-US" sz="2800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46211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3653" y="609600"/>
            <a:ext cx="6722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VIEW OF ADDRESS SEARCH RESULT</a:t>
            </a:r>
            <a:endParaRPr lang="en-US" sz="2800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74" y="1227302"/>
            <a:ext cx="11219935" cy="55269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77154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THE WEBSITE IS BUILT WITH.</a:t>
            </a:r>
            <a:endParaRPr lang="en-US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853248"/>
            <a:ext cx="9161925" cy="4195481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92D050"/>
                </a:solidFill>
              </a:rPr>
              <a:t>PROGRAMMING LANGUAGE: </a:t>
            </a:r>
            <a:r>
              <a:rPr lang="en-US" sz="2400" dirty="0" smtClean="0"/>
              <a:t>(JAVASCRIPT, REACT.JS).</a:t>
            </a:r>
          </a:p>
          <a:p>
            <a:r>
              <a:rPr lang="en-US" sz="2400" b="1" dirty="0" smtClean="0">
                <a:solidFill>
                  <a:srgbClr val="92D050"/>
                </a:solidFill>
              </a:rPr>
              <a:t>API IMPLEMENTED: </a:t>
            </a:r>
            <a:r>
              <a:rPr lang="en-US" sz="2400" dirty="0" smtClean="0"/>
              <a:t>WE USED COVALENT API TO FETCH DATA.</a:t>
            </a:r>
          </a:p>
          <a:p>
            <a:r>
              <a:rPr lang="en-US" sz="2400" dirty="0" smtClean="0"/>
              <a:t>THEN FORMATTED THE DATA, THEN PASSED THE DATA TO BE DISPLAYED AND THEN TRANSFORMS THE DATA TO SUIT THE UI.</a:t>
            </a:r>
          </a:p>
          <a:p>
            <a:r>
              <a:rPr lang="en-US" sz="2400" dirty="0" smtClean="0"/>
              <a:t>ALL CODES ARE WRITTEN FROM SCRATCH.</a:t>
            </a:r>
          </a:p>
          <a:p>
            <a:r>
              <a:rPr lang="en-US" sz="2400" dirty="0" smtClean="0"/>
              <a:t>API USED ON NEXT SLIDE.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097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COVALENT API ENDPOINT’S USED</a:t>
            </a:r>
            <a:endParaRPr lang="en-US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74173" y="2337955"/>
            <a:ext cx="9736282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 TOKEN BALANCES FOR ADDRESS</a:t>
            </a:r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linkClick r:id="rId2"/>
            </a:endParaRPr>
          </a:p>
          <a:p>
            <a:endParaRPr lang="en-US" dirty="0">
              <a:hlinkClick r:id="rId2"/>
            </a:endParaRP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://api.covalenthq.com/v1/:chain_id/address/:address/balances_v2/?&amp;</a:t>
            </a:r>
            <a:r>
              <a:rPr lang="en-US" dirty="0" smtClean="0">
                <a:hlinkClick r:id="rId3"/>
              </a:rPr>
              <a:t>key=ckey_47958ac13e574573ab569f046e9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used this Endpoint, then de-structured the data gotten from the API.</a:t>
            </a:r>
          </a:p>
          <a:p>
            <a:endParaRPr lang="en-US" dirty="0"/>
          </a:p>
          <a:p>
            <a:r>
              <a:rPr lang="en-US" b="1" dirty="0" smtClean="0">
                <a:solidFill>
                  <a:srgbClr val="92D050"/>
                </a:solidFill>
              </a:rPr>
              <a:t>Klaytn Chain Id: </a:t>
            </a:r>
            <a:r>
              <a:rPr lang="en-US" dirty="0" smtClean="0"/>
              <a:t>8217.</a:t>
            </a:r>
          </a:p>
          <a:p>
            <a:r>
              <a:rPr lang="en-US" b="1" dirty="0" smtClean="0">
                <a:solidFill>
                  <a:srgbClr val="92D050"/>
                </a:solidFill>
              </a:rPr>
              <a:t>Address: </a:t>
            </a:r>
            <a:r>
              <a:rPr lang="en-US" dirty="0" smtClean="0"/>
              <a:t>Based on User Input.</a:t>
            </a:r>
          </a:p>
          <a:p>
            <a:r>
              <a:rPr lang="en-US" b="1" dirty="0" smtClean="0">
                <a:solidFill>
                  <a:srgbClr val="92D050"/>
                </a:solidFill>
              </a:rPr>
              <a:t>API Key: </a:t>
            </a:r>
            <a:r>
              <a:rPr lang="en-US" dirty="0" smtClean="0"/>
              <a:t>Our own Generated API Key, gotten </a:t>
            </a:r>
            <a:r>
              <a:rPr lang="en-US" dirty="0"/>
              <a:t>from </a:t>
            </a:r>
            <a:r>
              <a:rPr lang="en-US" dirty="0">
                <a:hlinkClick r:id="rId4"/>
              </a:rPr>
              <a:t>https://www.covalenthq.com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40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1812"/>
          </a:xfrm>
        </p:spPr>
        <p:txBody>
          <a:bodyPr/>
          <a:lstStyle/>
          <a:p>
            <a:r>
              <a:rPr lang="en-US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PROGRESSIVE WEB APP (PWA) </a:t>
            </a:r>
            <a:endParaRPr lang="en-US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8920" y="1443317"/>
            <a:ext cx="8946541" cy="4195481"/>
          </a:xfrm>
        </p:spPr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/>
              <a:t>A </a:t>
            </a:r>
            <a:r>
              <a:rPr lang="en-US" dirty="0" smtClean="0"/>
              <a:t>Progressive Web App (</a:t>
            </a:r>
            <a:r>
              <a:rPr lang="en-US" dirty="0"/>
              <a:t>PWA) is a website that looks and behaves as if it is a mobile app. PWAs are built to take advantage of native mobile device features, without requiring the end user to visit an app store, make a purchase and download software locally. Instead, a PWA can be located with a search engine query and accessed immediately through a browser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It is installable on both Mobile and Desktop as an App.</a:t>
            </a:r>
          </a:p>
          <a:p>
            <a:r>
              <a:rPr lang="en-US" dirty="0" smtClean="0"/>
              <a:t>This feature is added so as to further reach more users, as some prefer Mobile apps to using website. </a:t>
            </a:r>
          </a:p>
          <a:p>
            <a:r>
              <a:rPr lang="en-US" dirty="0" smtClean="0"/>
              <a:t>The Mobile app can also be shared to other users just like the normal apps.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373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PLANS FOR THE PROJECT.</a:t>
            </a:r>
            <a:endParaRPr lang="en-US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20240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ADD CHARTS FOR EACH TOKEN</a:t>
            </a:r>
          </a:p>
          <a:p>
            <a:r>
              <a:rPr lang="en-US" sz="2400" dirty="0" smtClean="0"/>
              <a:t>IMPROVE ON THE UI/UX</a:t>
            </a:r>
          </a:p>
          <a:p>
            <a:r>
              <a:rPr lang="en-US" sz="2400" dirty="0" smtClean="0"/>
              <a:t>ADD OTHER NFT DATA(S)</a:t>
            </a:r>
            <a:r>
              <a:rPr lang="en-US" sz="2400" dirty="0" smtClean="0">
                <a:solidFill>
                  <a:srgbClr val="92D050"/>
                </a:solidFill>
              </a:rPr>
              <a:t>(</a:t>
            </a:r>
            <a:r>
              <a:rPr lang="en-US" sz="2400" dirty="0" smtClean="0"/>
              <a:t>HISTORICAL FLOOR PRICE </a:t>
            </a:r>
            <a:r>
              <a:rPr lang="en-US" sz="1700" dirty="0" smtClean="0"/>
              <a:t>(FP)</a:t>
            </a:r>
            <a:r>
              <a:rPr lang="en-US" sz="2400" dirty="0" smtClean="0">
                <a:solidFill>
                  <a:srgbClr val="92D050"/>
                </a:solidFill>
              </a:rPr>
              <a:t>)</a:t>
            </a:r>
          </a:p>
          <a:p>
            <a:r>
              <a:rPr lang="en-US" sz="2400" dirty="0" smtClean="0"/>
              <a:t>PRICE CHART FOR KLAY AND OTHER TOP TIER CRYPTOCURRENCY.</a:t>
            </a:r>
          </a:p>
          <a:p>
            <a:r>
              <a:rPr lang="en-US" sz="2400" dirty="0" smtClean="0"/>
              <a:t>WALLET CONNECTION USING KAIKAS AND METAMASK.</a:t>
            </a:r>
          </a:p>
          <a:p>
            <a:r>
              <a:rPr lang="en-US" sz="2400" dirty="0" smtClean="0"/>
              <a:t>PERSEVERANCE FOR WALLET CONNECTIONS.</a:t>
            </a:r>
          </a:p>
          <a:p>
            <a:pPr marL="0" indent="0">
              <a:buNone/>
            </a:pPr>
            <a:r>
              <a:rPr lang="en-US" sz="2400" dirty="0" smtClean="0"/>
              <a:t>And more…. 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994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65336"/>
          </a:xfrm>
        </p:spPr>
        <p:txBody>
          <a:bodyPr/>
          <a:lstStyle/>
          <a:p>
            <a:r>
              <a:rPr lang="en-US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</a:t>
            </a:r>
            <a:endParaRPr lang="en-US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7880" y="1359240"/>
            <a:ext cx="9605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are a Team of Two Passionate Developers aged 20yrs, </a:t>
            </a:r>
            <a:r>
              <a:rPr lang="en-US" dirty="0" err="1" smtClean="0"/>
              <a:t>Blockchain</a:t>
            </a:r>
            <a:r>
              <a:rPr lang="en-US" dirty="0" smtClean="0"/>
              <a:t> Inclined, and great researchers.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26276" y="2605740"/>
            <a:ext cx="3862651" cy="289698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459" y="2122908"/>
            <a:ext cx="2870949" cy="3757566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8" name="TextBox 7"/>
          <p:cNvSpPr txBox="1"/>
          <p:nvPr/>
        </p:nvSpPr>
        <p:spPr>
          <a:xfrm>
            <a:off x="1433384" y="6227805"/>
            <a:ext cx="3179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FELIX GOGODAE</a:t>
            </a:r>
            <a:endParaRPr lang="en-US" sz="2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57319" y="6211329"/>
            <a:ext cx="4283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AFOLABI OLAJIDE SAMUEL</a:t>
            </a:r>
            <a:endParaRPr lang="en-US" sz="2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3051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172B9F-030A-4864-9C8F-117B052D02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C54328-0E3E-40FC-9B9C-E60E585EE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333AA69-F09C-4769-984A-89F3144473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design</Template>
  <TotalTime>0</TotalTime>
  <Words>470</Words>
  <Application>Microsoft Office PowerPoint</Application>
  <PresentationFormat>Widescreen</PresentationFormat>
  <Paragraphs>61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</vt:lpstr>
      <vt:lpstr>KLAYTNWATCH</vt:lpstr>
      <vt:lpstr>ABOUT THE PROJECT</vt:lpstr>
      <vt:lpstr>PowerPoint Presentation</vt:lpstr>
      <vt:lpstr>PowerPoint Presentation</vt:lpstr>
      <vt:lpstr>WHAT THE WEBSITE IS BUILT WITH.</vt:lpstr>
      <vt:lpstr>COVALENT API ENDPOINT’S USED</vt:lpstr>
      <vt:lpstr>PROGRESSIVE WEB APP (PWA) </vt:lpstr>
      <vt:lpstr>FUTURE PLANS FOR THE PROJECT.</vt:lpstr>
      <vt:lpstr>TEAM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2022-05-20T12:29:18Z</dcterms:created>
  <dcterms:modified xsi:type="dcterms:W3CDTF">2022-05-21T10:00:17Z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